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ld Standard TT" panose="020B0604020202020204" charset="0"/>
      <p:regular r:id="rId33"/>
      <p:bold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28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4e469a28f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4e469a28f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0407cdc8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0407cdc8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0407cdc8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80407cdc8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0407cdc8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0407cdc8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0407cdc8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0407cdc8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0407cdc8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0407cdc8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0407cdc8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0407cdc8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0407cdc8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0407cdc8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0407cdc8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0407cdc8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4e469a28f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4e469a28f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4e469a28f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4e469a28f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4e469a28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4e469a28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4e469a28f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4e469a28f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4e469a28f_0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64e469a28f_0_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4e469a28f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4e469a28f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0407cdc8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0407cdc8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4e469a28f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4e469a28f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4e469a28f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4e469a28f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0407cdc8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0407cdc8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0407cdc8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0407cdc8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0407cdc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0407cdc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0407cdc8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0407cdc8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ts-website-277820847673-us-east-1.s3-website-us-east-1.amazonaw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loom.com/share/93e23835cf8e4a6b8bd96f9b0bcf6551?sid=4684b937-9abe-47df-84b8-e9840475c0c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indira-fiadzomor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sefira/read-assist-app.git" TargetMode="External"/><Relationship Id="rId5" Type="http://schemas.openxmlformats.org/officeDocument/2006/relationships/hyperlink" Target="http://tts-website-277820847673-us-east-1.s3-website-us-east-1.amazonaws.com/" TargetMode="External"/><Relationship Id="rId4" Type="http://schemas.openxmlformats.org/officeDocument/2006/relationships/hyperlink" Target="https://indirafiadzomor.wixsite.com/indira-fiadzomo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Project: ReadAssist WebApp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 Serverless Text-to-Speech Solution on AWS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Indira S. E. Fiadzomor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50425" y="1110299"/>
            <a:ext cx="2789400" cy="3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Frontend:</a:t>
            </a: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the Web app UI</a:t>
            </a:r>
            <a:b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ReadAssistApp</a:t>
            </a:r>
            <a:b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u="sng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video</a:t>
            </a:r>
            <a:endParaRPr sz="24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825" y="0"/>
            <a:ext cx="5356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128608"/>
            <a:ext cx="8520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Backend Stack and Features</a:t>
            </a:r>
            <a:endParaRPr sz="7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408112"/>
            <a:ext cx="8155630" cy="3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AWS Lambda - Serverless compute (Node.js 20.x runtime)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AWS SDK v3 - AWS service clients (@aws-sdk/client-polly, @aws-sdk/client-s3)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Vanilla Node.js - Pure JavaScript, no Express/Fastify/Koa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API Gateway - HTTP API routing and CORS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CloudFormation - Infrastructure as Code</a:t>
            </a:r>
          </a:p>
          <a:p>
            <a:pPr indent="-381000">
              <a:lnSpc>
                <a:spcPct val="105000"/>
              </a:lnSpc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Automated CI/CD pipeline</a:t>
            </a:r>
            <a:endParaRPr lang="en-US" sz="2400" b="1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-35169"/>
            <a:ext cx="8520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Backend -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 Why Serverless?</a:t>
            </a:r>
            <a:endParaRPr sz="79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962790"/>
            <a:ext cx="8259000" cy="4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No Framework: Direct Lambda handler, no Express overhead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Auto-scaling: Handles traffic spikes automatically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Pay-per-use: Only charged when processing requests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Managed: No server maintenance required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Fast: Cold start optimized with minimal dependencies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This is pure serverless architecture - the Lambda function directly handles HTTP events from API Gateway without any web framework layer. Maximum efficiency for this use case!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34175" y="-133575"/>
            <a:ext cx="8520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>
                <a:latin typeface="Calibri"/>
                <a:ea typeface="Calibri"/>
                <a:cs typeface="Calibri"/>
                <a:sym typeface="Calibri"/>
              </a:rPr>
              <a:t>Backend -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 Iac: Cloudformation</a:t>
            </a:r>
            <a:endParaRPr sz="7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34175" y="688050"/>
            <a:ext cx="8643600" cy="3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The CloudFormation template provisions a complete serverless TTS infrastructure: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Storage (S3):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WebsiteBucket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Static website hosting for frontend &amp;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AudioBucket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Storage for generated MP3 files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Bucket policies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Public read access and CORS configuration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Security (IAM):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LambdaRole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Execution role with permissions for: </a:t>
            </a:r>
            <a:r>
              <a:rPr lang="en" sz="2400" i="1" dirty="0">
                <a:latin typeface="Calibri"/>
                <a:ea typeface="Calibri"/>
                <a:cs typeface="Calibri"/>
                <a:sym typeface="Calibri"/>
              </a:rPr>
              <a:t>Polly TTS service access, S3 read/write operations and CloudWatch logging</a:t>
            </a:r>
            <a:endParaRPr sz="2400" i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Compute (Lambda):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TTSFunction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Node.js 20.x runtime with embedded code,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Environment variables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S3 bucket name configuration &amp; 30-second timeout - For TTS processing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75004" y="-121790"/>
            <a:ext cx="8520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Backend -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 Iac: Cloudformation</a:t>
            </a:r>
            <a:endParaRPr sz="79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88388" y="903842"/>
            <a:ext cx="8426547" cy="3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API Layer (API Gateway): TTSApi -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REST API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with regional endpoints, 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TTSResource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/tts endpoint path,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TTSMethod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POST method for TTS requests,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TTSOptionsMethod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CORS preflight handling and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TTSDeployment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Production stage deployment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LambdaPermission - Allows API Gateway to invoke Lambda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Outputs: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WebsiteURL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S3 HTTP URL,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ApiEndpoint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API Gateway endpoint URL,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Bucket names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- For deployment scripts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Result: Complete serverless TTS application with HTTPS, global CDN, and secure API access!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311700" y="-98000"/>
            <a:ext cx="8520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CI/CD Pipeline - Github Actions</a:t>
            </a:r>
            <a:endParaRPr sz="79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238015" y="1108850"/>
            <a:ext cx="3405517" cy="3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Trigger: Push to main branch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AWS Authentication: GitHub Secrets for credentials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Infrastructure: CloudFormation deployment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Frontend: S3 website upload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591840" y="867200"/>
            <a:ext cx="5552160" cy="3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Automation Benefits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Zero-touch deployment - Push code → Live app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Rollback capability - CloudFormation stack management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Security - AWS credentials in GitHub Secrets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Result: Every push to main automatically deploys the complete TTS application with updated infrastructure and frontend!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27"/>
          <p:cNvCxnSpPr/>
          <p:nvPr/>
        </p:nvCxnSpPr>
        <p:spPr>
          <a:xfrm flipH="1">
            <a:off x="3564840" y="1108850"/>
            <a:ext cx="13500" cy="364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350375" y="1110300"/>
            <a:ext cx="2869200" cy="29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index.js snippet (Lambda function)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475" y="152400"/>
            <a:ext cx="4652350" cy="4838701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350375" y="1110300"/>
            <a:ext cx="2869200" cy="29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cloudformation template</a:t>
            </a:r>
            <a:b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600" y="152400"/>
            <a:ext cx="4977875" cy="4838699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350375" y="1110300"/>
            <a:ext cx="3029700" cy="29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deploy.yml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200" y="152400"/>
            <a:ext cx="5084751" cy="48387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552450" y="408300"/>
            <a:ext cx="80391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Lambda function as provisioned in AWS console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31" title="Lamba function provisioned as seen in AWS conso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49" y="1142925"/>
            <a:ext cx="7608100" cy="3695775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1837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569742" y="1157475"/>
            <a:ext cx="77724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Reading a long text is time-consuming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Limited hands-free content consumption options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Accessibility challenges for visually impaired user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Growing need for multilingual support in digital tools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552450" y="636825"/>
            <a:ext cx="80391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AWS API Gateway: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REST API provisioned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32" title="REST API provision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25" y="1332500"/>
            <a:ext cx="8344376" cy="3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356625" y="1519625"/>
            <a:ext cx="27696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IAM role for lambda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50" y="0"/>
            <a:ext cx="4836225" cy="51435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372725" y="139850"/>
            <a:ext cx="80391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Tts-app stack deployed in Cloudformation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4" title="tts-app-st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75" y="798350"/>
            <a:ext cx="7882249" cy="41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52450" y="636825"/>
            <a:ext cx="30414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S3 bucket  for hosting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4716000" y="636825"/>
            <a:ext cx="39876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S3 bucket  for audio storage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35" title="S3 bucket provisioned for audio file storage.png"/>
          <p:cNvPicPr preferRelativeResize="0"/>
          <p:nvPr/>
        </p:nvPicPr>
        <p:blipFill rotWithShape="1">
          <a:blip r:embed="rId3">
            <a:alphaModFix/>
          </a:blip>
          <a:srcRect r="37601"/>
          <a:stretch/>
        </p:blipFill>
        <p:spPr>
          <a:xfrm>
            <a:off x="4662550" y="1255225"/>
            <a:ext cx="4275124" cy="3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 title="S3 bucket provisioned for static hosting.png"/>
          <p:cNvPicPr preferRelativeResize="0"/>
          <p:nvPr/>
        </p:nvPicPr>
        <p:blipFill rotWithShape="1">
          <a:blip r:embed="rId4">
            <a:alphaModFix/>
          </a:blip>
          <a:srcRect r="50763"/>
          <a:stretch/>
        </p:blipFill>
        <p:spPr>
          <a:xfrm>
            <a:off x="244925" y="1255225"/>
            <a:ext cx="4163774" cy="36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58625" y="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4000" b="1">
                <a:latin typeface="Calibri"/>
                <a:ea typeface="Calibri"/>
                <a:cs typeface="Calibri"/>
                <a:sym typeface="Calibri"/>
              </a:rPr>
              <a:t>Challenges &amp; Mitigation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458625" y="1073550"/>
            <a:ext cx="8685299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Scalability Limits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– Monitor API Gateway &amp; Lambda quotas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/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Storage Costs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– Enable S3 lifecycle rules &amp; cost alerts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/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Security &amp; CORS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– Apply strict IAM, rate limiting, and secure headers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/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Limited Voice Options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– Gradually add more voices and accents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/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CI/CD Reliability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– Automate tests, monitor GitHub Actions failures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/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API Cost Management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– Track usage, set billing alarms, explore freemium model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1510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4000" b="1">
                <a:latin typeface="Calibri"/>
                <a:ea typeface="Calibri"/>
                <a:cs typeface="Calibri"/>
                <a:sym typeface="Calibri"/>
              </a:rPr>
              <a:t>Conclusion &amp; Next Steps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253219" y="1403695"/>
            <a:ext cx="3718824" cy="3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200"/>
              <a:buFont typeface="Calibri"/>
              <a:buChar char="●"/>
            </a:pPr>
            <a:r>
              <a:rPr lang="en" sz="22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ReadAssist makes text accessible, and hands-free</a:t>
            </a:r>
            <a:endParaRPr sz="22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200"/>
              <a:buFont typeface="Calibri"/>
              <a:buChar char="●"/>
            </a:pPr>
            <a:r>
              <a:rPr lang="en" sz="22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Combining serverless scalability with AI-driven TTS 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200"/>
              <a:buFont typeface="Calibri"/>
              <a:buChar char="●"/>
            </a:pPr>
            <a:r>
              <a:rPr lang="en" sz="22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Enabling learning, accessibility, and productivity for all</a:t>
            </a:r>
            <a:endParaRPr sz="22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/>
          </a:p>
        </p:txBody>
      </p:sp>
      <p:sp>
        <p:nvSpPr>
          <p:cNvPr id="224" name="Google Shape;224;p37"/>
          <p:cNvSpPr txBox="1">
            <a:spLocks noGrp="1"/>
          </p:cNvSpPr>
          <p:nvPr>
            <p:ph type="body" idx="2"/>
          </p:nvPr>
        </p:nvSpPr>
        <p:spPr>
          <a:xfrm>
            <a:off x="4355275" y="1171675"/>
            <a:ext cx="4788900" cy="3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Next Steps &amp; Ideas for Expansion: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Include text translation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Expand voice library with more languages/accents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Develop mobile-friendly PWA version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Add authentication for personalized storage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Explore API monetization model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p37"/>
          <p:cNvCxnSpPr/>
          <p:nvPr/>
        </p:nvCxnSpPr>
        <p:spPr>
          <a:xfrm>
            <a:off x="4218125" y="1245625"/>
            <a:ext cx="0" cy="34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Thanks!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595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Contact me: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Indira S. E. Fiadzomor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www.linkedin.com/in/indira-fiadzomor</a:t>
            </a:r>
            <a:r>
              <a:rPr lang="en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https://indirafiadzomor.wixsite.com/indira-fiadzomor</a:t>
            </a:r>
            <a:r>
              <a:rPr lang="en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80" u="sng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ReadAssist - Text to Speech</a:t>
            </a:r>
            <a:endParaRPr sz="288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Github: </a:t>
            </a:r>
            <a:r>
              <a:rPr lang="en" sz="2024" u="sng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sefira</a:t>
            </a:r>
            <a:endParaRPr sz="2924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indira.fiadzomor@gmail.com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</a:t>
            </a:r>
            <a:endParaRPr sz="1400" dirty="0"/>
          </a:p>
        </p:txBody>
      </p:sp>
      <p:pic>
        <p:nvPicPr>
          <p:cNvPr id="232" name="Google Shape;232;p38" descr="Black and white upward shot of Golden Gate Bridge"/>
          <p:cNvPicPr preferRelativeResize="0"/>
          <p:nvPr/>
        </p:nvPicPr>
        <p:blipFill rotWithShape="1">
          <a:blip r:embed="rId7">
            <a:alphaModFix/>
          </a:blip>
          <a:srcRect l="19071" t="9" r="4853"/>
          <a:stretch/>
        </p:blipFill>
        <p:spPr>
          <a:xfrm>
            <a:off x="5114500" y="0"/>
            <a:ext cx="4029497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3440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latin typeface="Calibri"/>
                <a:ea typeface="Calibri"/>
                <a:cs typeface="Calibri"/>
                <a:sym typeface="Calibri"/>
              </a:rPr>
              <a:t>Solution - ReadAssist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611944" y="1331175"/>
            <a:ext cx="7603587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Convert text into human-like speech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Multiple voices (male/female, US/UK)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Instant streaming or downloading audio files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Delivered via secure serverless architecture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1679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" y="1171600"/>
            <a:ext cx="8618552" cy="36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17250"/>
            <a:ext cx="8520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>
                <a:latin typeface="Calibri"/>
                <a:ea typeface="Calibri"/>
                <a:cs typeface="Calibri"/>
                <a:sym typeface="Calibri"/>
              </a:rPr>
              <a:t>Architecture Overview 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85335" y="1259725"/>
            <a:ext cx="3812939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4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" sz="2400" b="1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Frontend:</a:t>
            </a: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Static website on Amazon S3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" sz="2400" b="1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API Gateway:</a:t>
            </a: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Secure endpoints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" sz="2400" b="1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AWS Lambda:</a:t>
            </a: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TTS &amp; translation compute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369200" y="1245625"/>
            <a:ext cx="4463099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4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" sz="2400" b="1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Amazon Polly:</a:t>
            </a: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Text-to-Speech engine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" sz="2400" b="1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Amazon S3:</a:t>
            </a: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Audio storage &amp; signed URLs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" sz="2400" b="1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GitHub Actions:</a:t>
            </a: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Automated deployments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/>
          </a:p>
        </p:txBody>
      </p:sp>
      <p:cxnSp>
        <p:nvCxnSpPr>
          <p:cNvPr id="87" name="Google Shape;87;p17"/>
          <p:cNvCxnSpPr/>
          <p:nvPr/>
        </p:nvCxnSpPr>
        <p:spPr>
          <a:xfrm>
            <a:off x="4218125" y="1245625"/>
            <a:ext cx="0" cy="34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07500" y="0"/>
            <a:ext cx="8520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Frontend Stack and Features</a:t>
            </a:r>
            <a:endParaRPr sz="7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50399" y="881750"/>
            <a:ext cx="8520600" cy="3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HTML5 - Structure and semantic markup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CSS3 - Styling with modern features (flexbox, gradients, animations)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Vanilla JavaScript - Pure JS with modern ES6+ features (async/await, fetch(), template literals, arrow functions)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No Framework - Zero dependencies, no React/Vue/Angular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Web APIs: Fetch API for HTTP requests, DOM manipulation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Responsive Design: Mobile-first approach with media queries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89072" y="241925"/>
            <a:ext cx="8520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Front end features </a:t>
            </a:r>
            <a:endParaRPr sz="5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89071" y="1259725"/>
            <a:ext cx="3909203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Natural-sounding speech (Amazon Polly)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Multiple voices &amp; accents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Web-based audio playback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MP3 download option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369200" y="1273825"/>
            <a:ext cx="47748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Secure input validation &amp; CSP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Rate limiting &amp; character limit</a:t>
            </a:r>
            <a:endParaRPr sz="2400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Automated CI/CD pipeline</a:t>
            </a:r>
            <a:endParaRPr sz="2400" b="1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/>
          </a:p>
        </p:txBody>
      </p:sp>
      <p:cxnSp>
        <p:nvCxnSpPr>
          <p:cNvPr id="101" name="Google Shape;101;p19"/>
          <p:cNvCxnSpPr/>
          <p:nvPr/>
        </p:nvCxnSpPr>
        <p:spPr>
          <a:xfrm>
            <a:off x="4218125" y="1245625"/>
            <a:ext cx="0" cy="34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228468"/>
            <a:ext cx="8520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Frontend - 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Why Vanilla JS?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4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51676" y="1349325"/>
            <a:ext cx="85206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Lightweight: No bundle size overhead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Fast Loading: No framework download/parse time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Simple: Perfect for this single-page application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Modern: Uses latest web standards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This is a pure web standards approach - clean, fast, and dependency-free! Perfect for a simple TTS application that doesn't need the complexity of a full framework.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350375" y="1110300"/>
            <a:ext cx="1989600" cy="29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Frontend: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index.html linked to API endpoint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200" y="152400"/>
            <a:ext cx="6474975" cy="48387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951</Words>
  <Application>Microsoft Office PowerPoint</Application>
  <PresentationFormat>On-screen Show (16:9)</PresentationFormat>
  <Paragraphs>140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Old Standard TT</vt:lpstr>
      <vt:lpstr>Arial</vt:lpstr>
      <vt:lpstr>Paperback</vt:lpstr>
      <vt:lpstr>Project: ReadAssist WebApp A Serverless Text-to-Speech Solution on AWS</vt:lpstr>
      <vt:lpstr>Problem</vt:lpstr>
      <vt:lpstr>Solution - ReadAssist</vt:lpstr>
      <vt:lpstr>Architecture Diagram</vt:lpstr>
      <vt:lpstr>Architecture Overview </vt:lpstr>
      <vt:lpstr>Frontend Stack and Features</vt:lpstr>
      <vt:lpstr>Front end features </vt:lpstr>
      <vt:lpstr>Frontend -  Why Vanilla JS? </vt:lpstr>
      <vt:lpstr>PowerPoint Presentation</vt:lpstr>
      <vt:lpstr>PowerPoint Presentation</vt:lpstr>
      <vt:lpstr>Backend Stack and Features</vt:lpstr>
      <vt:lpstr>Backend - Why Serverless?</vt:lpstr>
      <vt:lpstr>Backend - Iac: Cloudformation</vt:lpstr>
      <vt:lpstr>Backend - Iac: Cloudformation</vt:lpstr>
      <vt:lpstr>CI/CD Pipeline - Github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&amp; Mitigation</vt:lpstr>
      <vt:lpstr>Conclusion &amp; 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ReadAssist WebApp A Serverless Text-to-Speech Solution on AWS</dc:title>
  <cp:lastModifiedBy>Indira Sefakor  Esi Fiadzomor</cp:lastModifiedBy>
  <cp:revision>4</cp:revision>
  <dcterms:modified xsi:type="dcterms:W3CDTF">2025-09-18T23:00:46Z</dcterms:modified>
</cp:coreProperties>
</file>